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312" r:id="rId3"/>
    <p:sldId id="313" r:id="rId4"/>
    <p:sldId id="314" r:id="rId5"/>
    <p:sldId id="31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20625-2964-7251-69B9-EE982076EE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C08DD-6336-4034-4A0C-FC20C6A683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4AB63-78D2-DCD9-67BA-826AA87C8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85BA-AAE8-D84D-A10A-88061D16A2D9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E449D-622F-A4DD-EF2C-C010A89BD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F1FE9-B996-481E-1B87-A641228BF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CECD-BBE3-A248-A752-1026B027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07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231CF-377C-F173-291C-3AF077CE1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9D97E4-1D9D-EBE2-289E-7E4028BD84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3EB24-E0A1-85D5-784C-E781C167C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85BA-AAE8-D84D-A10A-88061D16A2D9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767F6-48A0-9D7B-65A6-1BAD0D737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128F5-F8A6-84AB-D550-21954CBB3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CECD-BBE3-A248-A752-1026B027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29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C483DD-F701-91F3-CCED-558205CF29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B8E9-C0C9-FFEA-7FA5-6D6FD3AD8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CBF2B-BE87-3A64-B2EA-377115570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85BA-AAE8-D84D-A10A-88061D16A2D9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B7E5A-C500-66A2-FB04-BC88ADE38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B3D36-42D1-680D-BEE2-A49A8CC8A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CECD-BBE3-A248-A752-1026B027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31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20625-2964-7251-69B9-EE982076EE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C08DD-6336-4034-4A0C-FC20C6A683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4AB63-78D2-DCD9-67BA-826AA87C8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85BA-AAE8-D84D-A10A-88061D16A2D9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E449D-622F-A4DD-EF2C-C010A89BD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F1FE9-B996-481E-1B87-A641228BF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CECD-BBE3-A248-A752-1026B027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70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43787-5EC8-F5BE-ADDF-7A24568D1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0CBA7-EE54-F581-4769-93CA73776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88B3D-0BA7-D729-775E-E008AE826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85BA-AAE8-D84D-A10A-88061D16A2D9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35DDC-3C69-0E4D-213C-1BEDFC6F4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9EDDC-C7A5-F23D-5416-1FC759E6E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CECD-BBE3-A248-A752-1026B027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29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1D032-E59E-297E-1206-AC3E55DDA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E9C48-9BD5-30A6-1ADE-157527DB0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C06A7-06C5-2F54-4416-00DDF7BFA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85BA-AAE8-D84D-A10A-88061D16A2D9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ABFF3-28AF-074A-3522-E1D0EB835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E0A1E-02B2-BB12-D54E-366EA6B57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CECD-BBE3-A248-A752-1026B027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8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A6966-D269-F01E-A12D-9D8A5AC1E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AC45C-FB3B-DC6F-B59E-94D589B1FC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B726E-90B4-CBD3-4FA4-F3A35AA16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D22668-A538-AD9D-F19B-471EAC667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85BA-AAE8-D84D-A10A-88061D16A2D9}" type="datetimeFigureOut">
              <a:rPr lang="en-US" smtClean="0"/>
              <a:t>1/22/24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1D68C2-BC0C-2D6F-C3F1-10875EF3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16382-7EE8-7126-E683-D9127B4DB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CECD-BBE3-A248-A752-1026B027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73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C7DF8-1933-3BF8-0E5B-52FE566C6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F2D6E-593E-ACCF-B253-99E3A4ACD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A7A9C7-18AC-87C3-63BB-AC9CA681C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0220E9-D3BC-8E26-4DC1-A033CE2C71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5B9C77-B132-38AD-342C-545CC60272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C25C76-7134-AFFB-9FD3-A8735B7A9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85BA-AAE8-D84D-A10A-88061D16A2D9}" type="datetimeFigureOut">
              <a:rPr lang="en-US" smtClean="0"/>
              <a:t>1/22/24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C9987B-0DCB-97CA-D81A-6B33F9DFA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754294-E47A-CF90-FD25-F31857F2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CECD-BBE3-A248-A752-1026B027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66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BEDE7-D25E-F68D-29EF-0E07036AF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34A63A-CA12-0638-AFA4-0A8809976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85BA-AAE8-D84D-A10A-88061D16A2D9}" type="datetimeFigureOut">
              <a:rPr lang="en-US" smtClean="0"/>
              <a:t>1/22/24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D846A-C93F-59C2-8350-892F46576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FBD5E3-B4F8-F4D6-7BBC-B11FF809E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CECD-BBE3-A248-A752-1026B027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651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F383BC-E16E-41D7-0C0A-8A8605387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85BA-AAE8-D84D-A10A-88061D16A2D9}" type="datetimeFigureOut">
              <a:rPr lang="en-US" smtClean="0"/>
              <a:t>1/22/24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01390C-4507-7D2A-CAF8-9F42E7DF7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2B66CC-AA97-0D0B-E3F3-6DC0CE48D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CECD-BBE3-A248-A752-1026B027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334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2DCB9-B643-77FC-2E47-0E4BC9D53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15F3F-D484-DA01-20E6-2D1C8A47E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B65D87-1499-6E51-CD2B-AD225A56E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8AAC5-25A4-1CE4-118B-71F77415E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85BA-AAE8-D84D-A10A-88061D16A2D9}" type="datetimeFigureOut">
              <a:rPr lang="en-US" smtClean="0"/>
              <a:t>1/22/24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E81BC1-0990-8BC2-7B9C-158A622A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045AEE-7ED0-0C83-692A-FDFAC1EAE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CECD-BBE3-A248-A752-1026B027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0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43787-5EC8-F5BE-ADDF-7A24568D1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0CBA7-EE54-F581-4769-93CA73776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88B3D-0BA7-D729-775E-E008AE826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85BA-AAE8-D84D-A10A-88061D16A2D9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35DDC-3C69-0E4D-213C-1BEDFC6F4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9EDDC-C7A5-F23D-5416-1FC759E6E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CECD-BBE3-A248-A752-1026B027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035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1F9AC-29E9-BC6A-5E5B-B77FD5A9E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158EBD-50D5-F6E5-D29C-54065B8D80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E88A72-EA24-E8A8-DCD5-1BA3410EA6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9C24B-4B03-4D05-DEAF-064E15EB9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85BA-AAE8-D84D-A10A-88061D16A2D9}" type="datetimeFigureOut">
              <a:rPr lang="en-US" smtClean="0"/>
              <a:t>1/22/24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102596-75FB-4531-3716-10549C392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CD1C40-A45C-4E63-0543-467922C60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CECD-BBE3-A248-A752-1026B027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95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231CF-377C-F173-291C-3AF077CE1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9D97E4-1D9D-EBE2-289E-7E4028BD84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3EB24-E0A1-85D5-784C-E781C167C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85BA-AAE8-D84D-A10A-88061D16A2D9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767F6-48A0-9D7B-65A6-1BAD0D737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128F5-F8A6-84AB-D550-21954CBB3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CECD-BBE3-A248-A752-1026B027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519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C483DD-F701-91F3-CCED-558205CF29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B8E9-C0C9-FFEA-7FA5-6D6FD3AD8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CBF2B-BE87-3A64-B2EA-377115570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85BA-AAE8-D84D-A10A-88061D16A2D9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B7E5A-C500-66A2-FB04-BC88ADE38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B3D36-42D1-680D-BEE2-A49A8CC8A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CECD-BBE3-A248-A752-1026B027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1D032-E59E-297E-1206-AC3E55DDA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E9C48-9BD5-30A6-1ADE-157527DB0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C06A7-06C5-2F54-4416-00DDF7BFA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85BA-AAE8-D84D-A10A-88061D16A2D9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ABFF3-28AF-074A-3522-E1D0EB835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E0A1E-02B2-BB12-D54E-366EA6B57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CECD-BBE3-A248-A752-1026B027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06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A6966-D269-F01E-A12D-9D8A5AC1E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AC45C-FB3B-DC6F-B59E-94D589B1FC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B726E-90B4-CBD3-4FA4-F3A35AA16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D22668-A538-AD9D-F19B-471EAC667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85BA-AAE8-D84D-A10A-88061D16A2D9}" type="datetimeFigureOut">
              <a:rPr lang="en-US" smtClean="0"/>
              <a:t>1/22/24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1D68C2-BC0C-2D6F-C3F1-10875EF3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16382-7EE8-7126-E683-D9127B4DB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CECD-BBE3-A248-A752-1026B027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2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C7DF8-1933-3BF8-0E5B-52FE566C6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F2D6E-593E-ACCF-B253-99E3A4ACD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A7A9C7-18AC-87C3-63BB-AC9CA681C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0220E9-D3BC-8E26-4DC1-A033CE2C71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5B9C77-B132-38AD-342C-545CC60272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C25C76-7134-AFFB-9FD3-A8735B7A9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85BA-AAE8-D84D-A10A-88061D16A2D9}" type="datetimeFigureOut">
              <a:rPr lang="en-US" smtClean="0"/>
              <a:t>1/22/24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C9987B-0DCB-97CA-D81A-6B33F9DFA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754294-E47A-CF90-FD25-F31857F2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CECD-BBE3-A248-A752-1026B027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3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BEDE7-D25E-F68D-29EF-0E07036AF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34A63A-CA12-0638-AFA4-0A8809976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85BA-AAE8-D84D-A10A-88061D16A2D9}" type="datetimeFigureOut">
              <a:rPr lang="en-US" smtClean="0"/>
              <a:t>1/22/24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D846A-C93F-59C2-8350-892F46576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FBD5E3-B4F8-F4D6-7BBC-B11FF809E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CECD-BBE3-A248-A752-1026B027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61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F383BC-E16E-41D7-0C0A-8A8605387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85BA-AAE8-D84D-A10A-88061D16A2D9}" type="datetimeFigureOut">
              <a:rPr lang="en-US" smtClean="0"/>
              <a:t>1/22/24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01390C-4507-7D2A-CAF8-9F42E7DF7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2B66CC-AA97-0D0B-E3F3-6DC0CE48D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CECD-BBE3-A248-A752-1026B027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9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2DCB9-B643-77FC-2E47-0E4BC9D53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15F3F-D484-DA01-20E6-2D1C8A47E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B65D87-1499-6E51-CD2B-AD225A56E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8AAC5-25A4-1CE4-118B-71F77415E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85BA-AAE8-D84D-A10A-88061D16A2D9}" type="datetimeFigureOut">
              <a:rPr lang="en-US" smtClean="0"/>
              <a:t>1/22/24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E81BC1-0990-8BC2-7B9C-158A622A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045AEE-7ED0-0C83-692A-FDFAC1EAE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CECD-BBE3-A248-A752-1026B027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40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1F9AC-29E9-BC6A-5E5B-B77FD5A9E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158EBD-50D5-F6E5-D29C-54065B8D80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E88A72-EA24-E8A8-DCD5-1BA3410EA6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9C24B-4B03-4D05-DEAF-064E15EB9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85BA-AAE8-D84D-A10A-88061D16A2D9}" type="datetimeFigureOut">
              <a:rPr lang="en-US" smtClean="0"/>
              <a:t>1/22/24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102596-75FB-4531-3716-10549C392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CD1C40-A45C-4E63-0543-467922C60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CECD-BBE3-A248-A752-1026B027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8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926C51-92E0-EE82-797E-5644B6D02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32209-AD7F-4357-61EC-64E551822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77AE1-C5F7-7799-2B97-A2E7A25887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FC85BA-AAE8-D84D-A10A-88061D16A2D9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5935F-ADD4-8145-FB8E-E48EEFAC7E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392B3-69C8-6688-61D3-A4346527C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5DCECD-BBE3-A248-A752-1026B027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926C51-92E0-EE82-797E-5644B6D02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32209-AD7F-4357-61EC-64E551822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77AE1-C5F7-7799-2B97-A2E7A25887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FC85BA-AAE8-D84D-A10A-88061D16A2D9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5935F-ADD4-8145-FB8E-E48EEFAC7E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392B3-69C8-6688-61D3-A4346527C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5DCECD-BBE3-A248-A752-1026B027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64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9A0B28-641F-222B-F029-AE55E831A8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Generative AI and Language Understanding: </a:t>
            </a:r>
            <a:r>
              <a:rPr lang="en-US"/>
              <a:t>Part 8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A287A60-265C-BD5F-9B5A-43F143B0A1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Sandiway</a:t>
            </a:r>
            <a:r>
              <a:rPr lang="en-US" dirty="0"/>
              <a:t> Fong</a:t>
            </a:r>
          </a:p>
          <a:p>
            <a:r>
              <a:rPr lang="en-US" dirty="0"/>
              <a:t>University of Arizona</a:t>
            </a:r>
          </a:p>
        </p:txBody>
      </p:sp>
    </p:spTree>
    <p:extLst>
      <p:ext uri="{BB962C8B-B14F-4D97-AF65-F5344CB8AC3E}">
        <p14:creationId xmlns:p14="http://schemas.microsoft.com/office/powerpoint/2010/main" val="3344456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4" name="Content Placeholder 4" descr="A white text with black text&#10;&#10;Description automatically generated">
            <a:extLst>
              <a:ext uri="{FF2B5EF4-FFF2-40B4-BE49-F238E27FC236}">
                <a16:creationId xmlns:a16="http://schemas.microsoft.com/office/drawing/2014/main" id="{40D509A5-DEFB-6239-6F89-9098A0B643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2900" y="1112109"/>
            <a:ext cx="9359100" cy="50539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57391F-6FA5-9023-482D-82785B286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232" y="2074362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Simple PP attachment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E1C7D0-3438-1D8A-149D-EECB61F23CDC}"/>
              </a:ext>
            </a:extLst>
          </p:cNvPr>
          <p:cNvSpPr txBox="1"/>
          <p:nvPr/>
        </p:nvSpPr>
        <p:spPr>
          <a:xfrm>
            <a:off x="67257" y="716689"/>
            <a:ext cx="18790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Free version: 3.5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I'm told 4.0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doesn't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</a:t>
            </a: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o this …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811906-D6B9-1FD7-99F3-C799DC36752A}"/>
              </a:ext>
            </a:extLst>
          </p:cNvPr>
          <p:cNvSpPr txBox="1"/>
          <p:nvPr/>
        </p:nvSpPr>
        <p:spPr>
          <a:xfrm>
            <a:off x="6795410" y="5370623"/>
            <a:ext cx="3334374" cy="461665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Missing instrument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167228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5A4DA-CA0A-624E-68CD-C5993B314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PP attachment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FD20F-5886-9860-B2CA-BE34CEA66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20010"/>
          </a:xfrm>
        </p:spPr>
        <p:txBody>
          <a:bodyPr/>
          <a:lstStyle/>
          <a:p>
            <a:r>
              <a:rPr lang="en-US" dirty="0"/>
              <a:t>Possessional </a:t>
            </a:r>
            <a:r>
              <a:rPr lang="en-US" i="1" dirty="0"/>
              <a:t>with</a:t>
            </a:r>
            <a:r>
              <a:rPr lang="en-US" dirty="0"/>
              <a:t> modification </a:t>
            </a:r>
            <a:r>
              <a:rPr lang="en-US" i="1" dirty="0"/>
              <a:t>not</a:t>
            </a:r>
            <a:r>
              <a:rPr lang="en-US" dirty="0"/>
              <a:t> possible with subject.</a:t>
            </a:r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724EE60E-4B0F-1C3D-9BC6-B7C664A8B9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6140"/>
          <a:stretch/>
        </p:blipFill>
        <p:spPr>
          <a:xfrm>
            <a:off x="1115713" y="2569474"/>
            <a:ext cx="5878212" cy="3752666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5" name="Curved Connector 4">
            <a:extLst>
              <a:ext uri="{FF2B5EF4-FFF2-40B4-BE49-F238E27FC236}">
                <a16:creationId xmlns:a16="http://schemas.microsoft.com/office/drawing/2014/main" id="{176C6773-9CD6-8E7D-7655-BB499F9A1093}"/>
              </a:ext>
            </a:extLst>
          </p:cNvPr>
          <p:cNvCxnSpPr>
            <a:cxnSpLocks/>
          </p:cNvCxnSpPr>
          <p:nvPr/>
        </p:nvCxnSpPr>
        <p:spPr>
          <a:xfrm rot="10800000">
            <a:off x="2100650" y="3558748"/>
            <a:ext cx="2965621" cy="1075036"/>
          </a:xfrm>
          <a:prstGeom prst="curvedConnector3">
            <a:avLst>
              <a:gd name="adj1" fmla="val 50000"/>
            </a:avLst>
          </a:prstGeom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8790D86-77F4-151B-C18C-F92B4AEE3278}"/>
              </a:ext>
            </a:extLst>
          </p:cNvPr>
          <p:cNvSpPr txBox="1"/>
          <p:nvPr/>
        </p:nvSpPr>
        <p:spPr>
          <a:xfrm>
            <a:off x="7401697" y="2569474"/>
            <a:ext cx="3064476" cy="2000548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Not possible!</a:t>
            </a:r>
          </a:p>
          <a:p>
            <a:r>
              <a:rPr lang="en-US" sz="2400" i="1" dirty="0"/>
              <a:t>Phrase structure</a:t>
            </a:r>
          </a:p>
          <a:p>
            <a:r>
              <a:rPr lang="en-US" sz="2400" i="1" dirty="0"/>
              <a:t>would have crossing</a:t>
            </a:r>
          </a:p>
          <a:p>
            <a:r>
              <a:rPr lang="en-US" sz="2400" dirty="0"/>
              <a:t>CHATGPT doesn't know this</a:t>
            </a:r>
          </a:p>
        </p:txBody>
      </p:sp>
    </p:spTree>
    <p:extLst>
      <p:ext uri="{BB962C8B-B14F-4D97-AF65-F5344CB8AC3E}">
        <p14:creationId xmlns:p14="http://schemas.microsoft.com/office/powerpoint/2010/main" val="415578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6952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0D33F5-D5E7-1B0E-F5E6-BD678DEB7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ChatGPT 4</a:t>
            </a:r>
          </a:p>
        </p:txBody>
      </p:sp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234DDABE-656D-5525-AA6C-1A32CC677D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8045"/>
          <a:stretch/>
        </p:blipFill>
        <p:spPr>
          <a:xfrm>
            <a:off x="3544330" y="553277"/>
            <a:ext cx="7687962" cy="59566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3221940-CA33-3396-21B9-98B684EFB333}"/>
              </a:ext>
            </a:extLst>
          </p:cNvPr>
          <p:cNvSpPr txBox="1"/>
          <p:nvPr/>
        </p:nvSpPr>
        <p:spPr>
          <a:xfrm>
            <a:off x="4488061" y="5333554"/>
            <a:ext cx="5800499" cy="461665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Aptos" panose="02110004020202020204"/>
              </a:rPr>
              <a:t>A b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etter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answer than the free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ChatGPT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3.5!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853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64</Words>
  <Application>Microsoft Macintosh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1_Office Theme</vt:lpstr>
      <vt:lpstr>Generative AI and Language Understanding: Part 8</vt:lpstr>
      <vt:lpstr>Simple PP attachment</vt:lpstr>
      <vt:lpstr>Simple PP attachment</vt:lpstr>
      <vt:lpstr>ChatGPT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Generative AI and Language Understanding: Part 8</dc:title>
  <dc:creator>sandiway@mac.com</dc:creator>
  <cp:lastModifiedBy>sandiway@mac.com</cp:lastModifiedBy>
  <cp:revision>5</cp:revision>
  <cp:lastPrinted>2024-01-14T03:01:34Z</cp:lastPrinted>
  <dcterms:created xsi:type="dcterms:W3CDTF">2024-01-14T02:46:14Z</dcterms:created>
  <dcterms:modified xsi:type="dcterms:W3CDTF">2024-01-23T00:56:09Z</dcterms:modified>
</cp:coreProperties>
</file>